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52525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823" y="4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67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Binomial Model Tree in MATLAB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binomial model tree is a powerful tool for pricing and analyzing options in finance. It provides a flexible and intuitive way to model the evolution of an asset's price over time using a discrete-time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a Binomial Model Tree?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38613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Discrete-Time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binomial model tree divides the time period into discrete steps, typically one day or one week.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38613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Movements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 each step, the asset price can either increase by a certain factor or decrease by another factor.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Probabilities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assigns probabilities to the up and down movements, allowing for the calculation of expected values.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ACF5A-999E-A844-6E3D-E0141778B7CB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683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Advantages of Binomial Model Tree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binomial model can be easily adapted to different types of options and underlying assets.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235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Understanding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graphical representation of the price paths makes the model easy to understand and explain.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469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Computational 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Compared to other numerical methods, the binomial model is relatively simple and computationally efficient.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CD540-4563-7F49-B778-A58B154199A6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0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2964894"/>
            <a:ext cx="11188184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Implementing Binomial Model Tree in MATLAB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442" y="5781080"/>
            <a:ext cx="13269516" cy="22860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754" y="5100638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898821" y="5635228"/>
            <a:ext cx="1006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032" y="3863935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 Parameters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752" y="4284226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the underlying asset price, volatility, risk-free rate, and time to expiration.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81080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363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5665" y="5635228"/>
            <a:ext cx="17883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99929" y="6655951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 the Tree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649" y="7076242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Construct the binomial tree by calculating the up and down factors and the risk-neutral probabilities.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667" y="5100638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379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609" y="5635228"/>
            <a:ext cx="18085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5945" y="3863935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the Option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4226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Recursively calculate the option value at each node in the tree, working backward from expiration.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5133A-3318-3DE2-AF62-D34155E86149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Constructing the Binomial Tree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17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8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 Factor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901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Calculated based on the asset volatility and time step.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17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8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Down Factor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901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Calculated as the reciprocal of the up factor.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48451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526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Risk-Neutral Probabilities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001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Determined using the risk-free rate and the up and down factors.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48451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5265"/>
            <a:ext cx="3107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Recursive Calculations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56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Option values are computed by working backward from the expiration date.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97C13A-DD73-FA0E-787E-8B4C903AD156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531495"/>
            <a:ext cx="7793117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Pricing Options using the Binomial Tree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2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42" y="2702719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Call Options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442" y="3119914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can be used to price European and American call options.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2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442" y="4683085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Put Options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5442" y="5100280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can also be used to price European and American put options.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2" y="5988010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442" y="6663452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Underlying Asset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442" y="7080647"/>
            <a:ext cx="7793117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binomial model can be applied to a wide range of underlying assets, such as stocks, commodities, and currencies.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7275195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Analysis and Greeks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Delta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the sensitivity of the option price to changes in the underlying asset price.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Gamma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the sensitivity of the delta to changes in the underlying asset price.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Vega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the sensitivity of the option price to changes in the underlying asset volatility.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Theta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the sensitivity of the option price to changes in the time to expiration.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F2E1D-699D-4EBB-3ABE-8925475D0097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1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8891"/>
            <a:ext cx="7556421" cy="4869418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566511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02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Assumption Violations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10220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assumes constant volatility and risk-free rate, which may not always hold true.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Computational Complexity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number of time steps increases, the computations can become more complex.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Risk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2537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accuracy of the model depends on the quality of the input parameters and assumptions.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590312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Key Takeaways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7803" y="2495550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23779" y="2576036"/>
            <a:ext cx="11108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5510" y="2495550"/>
            <a:ext cx="301537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Flexibility and Intuition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5510" y="2959656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binomial model provides a flexible and easy-to-understand approach to options pricing.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794" y="2495550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08550" y="2576036"/>
            <a:ext cx="19740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3501" y="2495550"/>
            <a:ext cx="301561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Computational Efficiency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3501" y="3295055"/>
            <a:ext cx="3015615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is relatively simple to implement and computationally efficient compared to other numerical methods.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7803" y="5468064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79488" y="5548551"/>
            <a:ext cx="19966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5510" y="546806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Analysis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5510" y="5932170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enables in-depth sensitivity analysis and the calculation of important Greeks.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794" y="5468064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3075" y="5548551"/>
            <a:ext cx="18835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63501" y="5468064"/>
            <a:ext cx="301561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and Considerations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863501" y="6267569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should be aware of the model's assumptions and potential limitations when applying it in practice.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711D3-AE33-DC12-4574-55BE1C107DDA}"/>
              </a:ext>
            </a:extLst>
          </p:cNvPr>
          <p:cNvSpPr/>
          <p:nvPr/>
        </p:nvSpPr>
        <p:spPr>
          <a:xfrm>
            <a:off x="12621299" y="7655805"/>
            <a:ext cx="1876097" cy="51584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566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NVR</cp:lastModifiedBy>
  <cp:revision>2</cp:revision>
  <dcterms:created xsi:type="dcterms:W3CDTF">2024-11-07T17:42:38Z</dcterms:created>
  <dcterms:modified xsi:type="dcterms:W3CDTF">2024-11-07T17:45:30Z</dcterms:modified>
</cp:coreProperties>
</file>